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3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0" r:id="rId3"/>
    <p:sldId id="264" r:id="rId4"/>
    <p:sldId id="272" r:id="rId5"/>
    <p:sldId id="263" r:id="rId6"/>
    <p:sldId id="267" r:id="rId7"/>
    <p:sldId id="287" r:id="rId8"/>
    <p:sldId id="281" r:id="rId9"/>
    <p:sldId id="265" r:id="rId10"/>
    <p:sldId id="282" r:id="rId11"/>
    <p:sldId id="286" r:id="rId12"/>
    <p:sldId id="283" r:id="rId13"/>
    <p:sldId id="268" r:id="rId14"/>
    <p:sldId id="266" r:id="rId15"/>
    <p:sldId id="288" r:id="rId16"/>
  </p:sldIdLst>
  <p:sldSz cx="12192000" cy="6858000"/>
  <p:notesSz cx="6858000" cy="9144000"/>
  <p:defaultTextStyle>
    <a:lvl1pPr algn="r">
      <a:defRPr sz="3900">
        <a:solidFill>
          <a:srgbClr val="0075BB"/>
        </a:solidFill>
        <a:latin typeface="Neris Light"/>
        <a:ea typeface="Neris Light"/>
        <a:cs typeface="Neris Light"/>
        <a:sym typeface="Neris Light"/>
      </a:defRPr>
    </a:lvl1pPr>
    <a:lvl2pPr indent="457200" algn="r">
      <a:defRPr sz="3900">
        <a:solidFill>
          <a:srgbClr val="0075BB"/>
        </a:solidFill>
        <a:latin typeface="Neris Light"/>
        <a:ea typeface="Neris Light"/>
        <a:cs typeface="Neris Light"/>
        <a:sym typeface="Neris Light"/>
      </a:defRPr>
    </a:lvl2pPr>
    <a:lvl3pPr indent="914400" algn="r">
      <a:defRPr sz="3900">
        <a:solidFill>
          <a:srgbClr val="0075BB"/>
        </a:solidFill>
        <a:latin typeface="Neris Light"/>
        <a:ea typeface="Neris Light"/>
        <a:cs typeface="Neris Light"/>
        <a:sym typeface="Neris Light"/>
      </a:defRPr>
    </a:lvl3pPr>
    <a:lvl4pPr indent="1371600" algn="r">
      <a:defRPr sz="3900">
        <a:solidFill>
          <a:srgbClr val="0075BB"/>
        </a:solidFill>
        <a:latin typeface="Neris Light"/>
        <a:ea typeface="Neris Light"/>
        <a:cs typeface="Neris Light"/>
        <a:sym typeface="Neris Light"/>
      </a:defRPr>
    </a:lvl4pPr>
    <a:lvl5pPr indent="1828800" algn="r">
      <a:defRPr sz="3900">
        <a:solidFill>
          <a:srgbClr val="0075BB"/>
        </a:solidFill>
        <a:latin typeface="Neris Light"/>
        <a:ea typeface="Neris Light"/>
        <a:cs typeface="Neris Light"/>
        <a:sym typeface="Neris Light"/>
      </a:defRPr>
    </a:lvl5pPr>
    <a:lvl6pPr indent="2286000" algn="r">
      <a:defRPr sz="3900">
        <a:solidFill>
          <a:srgbClr val="0075BB"/>
        </a:solidFill>
        <a:latin typeface="Neris Light"/>
        <a:ea typeface="Neris Light"/>
        <a:cs typeface="Neris Light"/>
        <a:sym typeface="Neris Light"/>
      </a:defRPr>
    </a:lvl6pPr>
    <a:lvl7pPr indent="2743200" algn="r">
      <a:defRPr sz="3900">
        <a:solidFill>
          <a:srgbClr val="0075BB"/>
        </a:solidFill>
        <a:latin typeface="Neris Light"/>
        <a:ea typeface="Neris Light"/>
        <a:cs typeface="Neris Light"/>
        <a:sym typeface="Neris Light"/>
      </a:defRPr>
    </a:lvl7pPr>
    <a:lvl8pPr indent="3200400" algn="r">
      <a:defRPr sz="3900">
        <a:solidFill>
          <a:srgbClr val="0075BB"/>
        </a:solidFill>
        <a:latin typeface="Neris Light"/>
        <a:ea typeface="Neris Light"/>
        <a:cs typeface="Neris Light"/>
        <a:sym typeface="Neris Light"/>
      </a:defRPr>
    </a:lvl8pPr>
    <a:lvl9pPr indent="3657600" algn="r">
      <a:defRPr sz="3900">
        <a:solidFill>
          <a:srgbClr val="0075BB"/>
        </a:solidFill>
        <a:latin typeface="Neris Light"/>
        <a:ea typeface="Neris Light"/>
        <a:cs typeface="Neris Light"/>
        <a:sym typeface="Neris Ligh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B"/>
    <a:srgbClr val="2A6EBB"/>
    <a:srgbClr val="3366CC"/>
    <a:srgbClr val="FFFF99"/>
    <a:srgbClr val="A69F88"/>
    <a:srgbClr val="7A9A01"/>
    <a:srgbClr val="E03C31"/>
    <a:srgbClr val="215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254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solidFill>
            <a:srgbClr val="EFF3E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9BBB59"/>
              </a:solidFill>
              <a:prstDash val="solid"/>
              <a:bevel/>
            </a:ln>
          </a:left>
          <a:right>
            <a:ln w="12700" cap="flat">
              <a:solidFill>
                <a:srgbClr val="9BBB59"/>
              </a:solidFill>
              <a:prstDash val="solid"/>
              <a:bevel/>
            </a:ln>
          </a:right>
          <a:top>
            <a:ln w="12700" cap="flat">
              <a:solidFill>
                <a:srgbClr val="9BBB59"/>
              </a:solidFill>
              <a:prstDash val="solid"/>
              <a:bevel/>
            </a:ln>
          </a:top>
          <a:bottom>
            <a:ln w="12700" cap="flat">
              <a:solidFill>
                <a:srgbClr val="9BBB59"/>
              </a:solidFill>
              <a:prstDash val="solid"/>
              <a:bevel/>
            </a:ln>
          </a:bottom>
          <a:insideH>
            <a:ln w="12700" cap="flat">
              <a:solidFill>
                <a:srgbClr val="9BBB59"/>
              </a:solidFill>
              <a:prstDash val="solid"/>
              <a:bevel/>
            </a:ln>
          </a:insideH>
          <a:insideV>
            <a:ln w="12700" cap="flat">
              <a:solidFill>
                <a:srgbClr val="9BBB59"/>
              </a:solidFill>
              <a:prstDash val="solid"/>
              <a:bevel/>
            </a:ln>
          </a:insideV>
        </a:tcBdr>
        <a:fill>
          <a:solidFill>
            <a:srgbClr val="EFF3E9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14" autoAdjust="0"/>
    <p:restoredTop sz="88029" autoAdjust="0"/>
  </p:normalViewPr>
  <p:slideViewPr>
    <p:cSldViewPr snapToGrid="0" snapToObjects="1">
      <p:cViewPr varScale="1">
        <p:scale>
          <a:sx n="75" d="100"/>
          <a:sy n="75" d="100"/>
        </p:scale>
        <p:origin x="398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3101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07F61-FE62-DB48-9876-61E5FE83AB0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E4DD6-6027-2847-B766-D739D9883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21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90473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>
      <a:lnSpc>
        <a:spcPct val="117999"/>
      </a:lnSpc>
      <a:defRPr sz="1200">
        <a:latin typeface="Calibri" panose="020F0502020204030204" pitchFamily="34" charset="0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7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771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35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07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88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78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57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0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26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65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853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600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13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0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df"/>
          <p:cNvPicPr/>
          <p:nvPr userDrawn="1"/>
        </p:nvPicPr>
        <p:blipFill rotWithShape="1">
          <a:blip r:embed="rId2">
            <a:extLst/>
          </a:blip>
          <a:srcRect t="16" b="45053"/>
          <a:stretch/>
        </p:blipFill>
        <p:spPr>
          <a:xfrm>
            <a:off x="-22915" y="1168400"/>
            <a:ext cx="12242825" cy="5907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df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742009" y="192522"/>
            <a:ext cx="6708059" cy="146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pdf"/>
          <p:cNvPicPr/>
          <p:nvPr userDrawn="1"/>
        </p:nvPicPr>
        <p:blipFill>
          <a:blip r:embed="rId4">
            <a:extLst/>
          </a:blip>
          <a:srcRect t="74503"/>
          <a:stretch>
            <a:fillRect/>
          </a:stretch>
        </p:blipFill>
        <p:spPr>
          <a:xfrm>
            <a:off x="1466651" y="2158900"/>
            <a:ext cx="9258814" cy="5395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53"/>
          <p:cNvSpPr/>
          <p:nvPr userDrawn="1"/>
        </p:nvSpPr>
        <p:spPr>
          <a:xfrm>
            <a:off x="-132726" y="6412425"/>
            <a:ext cx="12451116" cy="662999"/>
          </a:xfrm>
          <a:prstGeom prst="rect">
            <a:avLst/>
          </a:prstGeom>
          <a:solidFill>
            <a:srgbClr val="6D963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" name="Shape 54"/>
          <p:cNvSpPr/>
          <p:nvPr userDrawn="1"/>
        </p:nvSpPr>
        <p:spPr>
          <a:xfrm>
            <a:off x="-132726" y="1746468"/>
            <a:ext cx="1231299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9F9782"/>
                </a:solidFill>
                <a:latin typeface="Museo Sans"/>
                <a:ea typeface="Museo Sans"/>
                <a:cs typeface="Museo Sans"/>
                <a:sym typeface="Museo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9F9782"/>
                </a:solidFill>
                <a:latin typeface="Calibri"/>
                <a:cs typeface="Calibri"/>
              </a:rPr>
              <a:t>Collaboration • Catalyst • Community</a:t>
            </a:r>
          </a:p>
        </p:txBody>
      </p:sp>
      <p:pic>
        <p:nvPicPr>
          <p:cNvPr id="13" name="pasted-image.pdf"/>
          <p:cNvPicPr/>
          <p:nvPr userDrawn="1"/>
        </p:nvPicPr>
        <p:blipFill rotWithShape="1">
          <a:blip r:embed="rId5">
            <a:extLst/>
          </a:blip>
          <a:srcRect l="13385"/>
          <a:stretch/>
        </p:blipFill>
        <p:spPr>
          <a:xfrm>
            <a:off x="-22915" y="3844245"/>
            <a:ext cx="2096515" cy="3034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asted-image.pdf"/>
          <p:cNvPicPr/>
          <p:nvPr userDrawn="1"/>
        </p:nvPicPr>
        <p:blipFill rotWithShape="1">
          <a:blip r:embed="rId6">
            <a:extLst/>
          </a:blip>
          <a:srcRect r="11519"/>
          <a:stretch/>
        </p:blipFill>
        <p:spPr>
          <a:xfrm>
            <a:off x="10720192" y="3188028"/>
            <a:ext cx="1499718" cy="146407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ext Placeholder 32"/>
          <p:cNvSpPr>
            <a:spLocks noGrp="1"/>
          </p:cNvSpPr>
          <p:nvPr>
            <p:ph type="body" sz="quarter" idx="10" hasCustomPrompt="1"/>
          </p:nvPr>
        </p:nvSpPr>
        <p:spPr>
          <a:xfrm>
            <a:off x="4465" y="2212855"/>
            <a:ext cx="12203113" cy="804056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400">
                <a:solidFill>
                  <a:schemeClr val="tx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400" dirty="0" smtClean="0">
                <a:solidFill>
                  <a:srgbClr val="9F9782"/>
                </a:solidFill>
                <a:latin typeface="+mn-lt"/>
                <a:cs typeface="Calibri"/>
              </a:rPr>
              <a:t>“Title Of Presentation Here”</a:t>
            </a:r>
          </a:p>
          <a:p>
            <a:pPr lvl="0"/>
            <a:endParaRPr lang="en-US" dirty="0" smtClean="0"/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12" hasCustomPrompt="1"/>
          </p:nvPr>
        </p:nvSpPr>
        <p:spPr>
          <a:xfrm>
            <a:off x="4465" y="3899855"/>
            <a:ext cx="12175799" cy="512219"/>
          </a:xfrm>
        </p:spPr>
        <p:txBody>
          <a:bodyPr/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4" hasCustomPrompt="1"/>
          </p:nvPr>
        </p:nvSpPr>
        <p:spPr>
          <a:xfrm>
            <a:off x="365429" y="5828270"/>
            <a:ext cx="1604963" cy="431800"/>
          </a:xfrm>
        </p:spPr>
        <p:txBody>
          <a:bodyPr>
            <a:noAutofit/>
          </a:bodyPr>
          <a:lstStyle>
            <a:lvl1pPr marL="0" indent="0" algn="ctr">
              <a:buNone/>
              <a:defRPr sz="2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Date, Year</a:t>
            </a:r>
            <a:endParaRPr lang="en-US" dirty="0"/>
          </a:p>
        </p:txBody>
      </p:sp>
      <p:sp>
        <p:nvSpPr>
          <p:cNvPr id="42" name="Text Placeholder 37"/>
          <p:cNvSpPr>
            <a:spLocks noGrp="1"/>
          </p:cNvSpPr>
          <p:nvPr>
            <p:ph type="body" sz="quarter" idx="15" hasCustomPrompt="1"/>
          </p:nvPr>
        </p:nvSpPr>
        <p:spPr>
          <a:xfrm>
            <a:off x="4465" y="4415475"/>
            <a:ext cx="12175799" cy="428639"/>
          </a:xfrm>
        </p:spPr>
        <p:txBody>
          <a:bodyPr>
            <a:noAutofit/>
          </a:bodyPr>
          <a:lstStyle>
            <a:lvl1pPr marL="0" indent="0" algn="ctr">
              <a:buNone/>
              <a:defRPr sz="1800" i="1" baseline="0"/>
            </a:lvl1pPr>
          </a:lstStyle>
          <a:p>
            <a:pPr lvl="0"/>
            <a:r>
              <a:rPr lang="en-US" dirty="0" smtClean="0"/>
              <a:t>What is this person’s position?</a:t>
            </a:r>
          </a:p>
        </p:txBody>
      </p:sp>
      <p:sp>
        <p:nvSpPr>
          <p:cNvPr id="43" name="Text Placeholder 37"/>
          <p:cNvSpPr>
            <a:spLocks noGrp="1"/>
          </p:cNvSpPr>
          <p:nvPr>
            <p:ph type="body" sz="quarter" idx="16" hasCustomPrompt="1"/>
          </p:nvPr>
        </p:nvSpPr>
        <p:spPr>
          <a:xfrm>
            <a:off x="6638" y="4847515"/>
            <a:ext cx="12175799" cy="481553"/>
          </a:xfrm>
        </p:spPr>
        <p:txBody>
          <a:bodyPr/>
          <a:lstStyle>
            <a:lvl1pPr marL="0" indent="0" algn="ctr">
              <a:buNone/>
              <a:defRPr sz="2800" i="1" baseline="0"/>
            </a:lvl1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4" name="Text Placeholder 37"/>
          <p:cNvSpPr>
            <a:spLocks noGrp="1"/>
          </p:cNvSpPr>
          <p:nvPr>
            <p:ph type="body" sz="quarter" idx="17" hasCustomPrompt="1"/>
          </p:nvPr>
        </p:nvSpPr>
        <p:spPr>
          <a:xfrm>
            <a:off x="6638" y="5332470"/>
            <a:ext cx="12175799" cy="428639"/>
          </a:xfrm>
        </p:spPr>
        <p:txBody>
          <a:bodyPr>
            <a:noAutofit/>
          </a:bodyPr>
          <a:lstStyle>
            <a:lvl1pPr marL="0" indent="0" algn="ctr">
              <a:buNone/>
              <a:defRPr sz="1800" i="1" baseline="0"/>
            </a:lvl1pPr>
          </a:lstStyle>
          <a:p>
            <a:pPr lvl="0"/>
            <a:r>
              <a:rPr lang="en-US" dirty="0" smtClean="0"/>
              <a:t>What is this person’s position?</a:t>
            </a:r>
          </a:p>
        </p:txBody>
      </p:sp>
      <p:sp>
        <p:nvSpPr>
          <p:cNvPr id="45" name="Shape 58"/>
          <p:cNvSpPr/>
          <p:nvPr userDrawn="1"/>
        </p:nvSpPr>
        <p:spPr>
          <a:xfrm>
            <a:off x="-10584" y="3305446"/>
            <a:ext cx="1206870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6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3200" dirty="0">
                <a:latin typeface="Calibri"/>
                <a:cs typeface="Calibri"/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3853240039"/>
      </p:ext>
    </p:extLst>
  </p:cSld>
  <p:clrMapOvr>
    <a:masterClrMapping/>
  </p:clrMapOvr>
  <p:transition advClick="0" advTm="5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2"/>
          <p:cNvSpPr/>
          <p:nvPr userDrawn="1"/>
        </p:nvSpPr>
        <p:spPr>
          <a:xfrm>
            <a:off x="0" y="274638"/>
            <a:ext cx="12200189" cy="760909"/>
          </a:xfrm>
          <a:prstGeom prst="rect">
            <a:avLst/>
          </a:prstGeom>
          <a:gradFill>
            <a:gsLst>
              <a:gs pos="13546">
                <a:srgbClr val="FFFFFF"/>
              </a:gs>
              <a:gs pos="33517">
                <a:srgbClr val="D3D3D3"/>
              </a:gs>
              <a:gs pos="83971">
                <a:srgbClr val="A7A7A7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1" name="pasted-image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60400" y="1490133"/>
            <a:ext cx="10936288" cy="457253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0925" y="6356350"/>
            <a:ext cx="2844800" cy="365125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fld id="{B5A90BAA-DED1-A94C-A445-2E259080F0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760437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2A6EBB"/>
                </a:solidFill>
                <a:latin typeface="+mj-lt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83016"/>
      </p:ext>
    </p:extLst>
  </p:cSld>
  <p:clrMapOvr>
    <a:masterClrMapping/>
  </p:clrMapOvr>
  <p:transition advClick="0" advTm="5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2"/>
          <p:cNvSpPr/>
          <p:nvPr userDrawn="1"/>
        </p:nvSpPr>
        <p:spPr>
          <a:xfrm>
            <a:off x="0" y="274638"/>
            <a:ext cx="12200189" cy="760909"/>
          </a:xfrm>
          <a:prstGeom prst="rect">
            <a:avLst/>
          </a:prstGeom>
          <a:gradFill>
            <a:gsLst>
              <a:gs pos="13546">
                <a:srgbClr val="FFFFFF"/>
              </a:gs>
              <a:gs pos="33517">
                <a:srgbClr val="D3D3D3"/>
              </a:gs>
              <a:gs pos="83971">
                <a:srgbClr val="A7A7A7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1" name="pasted-image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image.pdf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asted-image.pdf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1299592" y="1506161"/>
            <a:ext cx="4728346" cy="45725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text/photo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0925" y="6356350"/>
            <a:ext cx="2844800" cy="365125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fld id="{B5A90BAA-DED1-A94C-A445-2E259080F0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760437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2A6EBB"/>
                </a:solidFill>
                <a:latin typeface="+mj-lt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0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6502905" y="1490133"/>
            <a:ext cx="4728346" cy="45725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text/photo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07884"/>
      </p:ext>
    </p:extLst>
  </p:cSld>
  <p:clrMapOvr>
    <a:masterClrMapping/>
  </p:clrMapOvr>
  <p:transition advClick="0" advTm="5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pdf"/>
          <p:cNvPicPr/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/>
          <p:cNvPicPr/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660400" y="1490133"/>
            <a:ext cx="10936288" cy="4572530"/>
          </a:xfrm>
        </p:spPr>
        <p:txBody>
          <a:bodyPr numCol="2"/>
          <a:lstStyle/>
          <a:p>
            <a:pPr lvl="0"/>
            <a:r>
              <a:rPr lang="en-US" dirty="0" smtClean="0"/>
              <a:t>Click to edit Master text styles (two column)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0925" y="6356350"/>
            <a:ext cx="2844800" cy="365125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fld id="{B5A90BAA-DED1-A94C-A445-2E259080F0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hape 62"/>
          <p:cNvSpPr/>
          <p:nvPr userDrawn="1"/>
        </p:nvSpPr>
        <p:spPr>
          <a:xfrm>
            <a:off x="0" y="274638"/>
            <a:ext cx="12200189" cy="760909"/>
          </a:xfrm>
          <a:prstGeom prst="rect">
            <a:avLst/>
          </a:prstGeom>
          <a:gradFill>
            <a:gsLst>
              <a:gs pos="13546">
                <a:srgbClr val="FFFFFF"/>
              </a:gs>
              <a:gs pos="33517">
                <a:srgbClr val="D3D3D3"/>
              </a:gs>
              <a:gs pos="83971">
                <a:srgbClr val="A7A7A7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8" name="pasted-image.pdf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18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760437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2A6EBB"/>
                </a:solidFill>
                <a:latin typeface="+mj-lt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08618"/>
      </p:ext>
    </p:extLst>
  </p:cSld>
  <p:clrMapOvr>
    <a:masterClrMapping/>
  </p:clrMapOvr>
  <p:transition advClick="0" advTm="5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sted-image.pdf"/>
          <p:cNvPicPr/>
          <p:nvPr userDrawn="1"/>
        </p:nvPicPr>
        <p:blipFill rotWithShape="1">
          <a:blip r:embed="rId2">
            <a:alphaModFix amt="24000"/>
            <a:extLst/>
          </a:blip>
          <a:srcRect r="12545"/>
          <a:stretch/>
        </p:blipFill>
        <p:spPr>
          <a:xfrm>
            <a:off x="9336516" y="-104800"/>
            <a:ext cx="2855484" cy="350382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71"/>
          <p:cNvSpPr/>
          <p:nvPr userDrawn="1"/>
        </p:nvSpPr>
        <p:spPr>
          <a:xfrm>
            <a:off x="-1" y="6428757"/>
            <a:ext cx="12192001" cy="429243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0" name="pasted-image.pdf"/>
          <p:cNvPicPr/>
          <p:nvPr userDrawn="1"/>
        </p:nvPicPr>
        <p:blipFill rotWithShape="1">
          <a:blip r:embed="rId3">
            <a:extLst/>
          </a:blip>
          <a:srcRect t="-1" b="30385"/>
          <a:stretch/>
        </p:blipFill>
        <p:spPr>
          <a:xfrm>
            <a:off x="-225743" y="-150445"/>
            <a:ext cx="12643486" cy="201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/>
          <p:nvPr userDrawn="1"/>
        </p:nvPicPr>
        <p:blipFill>
          <a:blip r:embed="rId4">
            <a:extLst/>
          </a:blip>
          <a:stretch>
            <a:fillRect/>
          </a:stretch>
        </p:blipFill>
        <p:spPr>
          <a:xfrm>
            <a:off x="495300" y="4758466"/>
            <a:ext cx="8197609" cy="77395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/>
          <p:cNvSpPr txBox="1"/>
          <p:nvPr userDrawn="1"/>
        </p:nvSpPr>
        <p:spPr>
          <a:xfrm>
            <a:off x="392145" y="2381392"/>
            <a:ext cx="4800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>
                <a:solidFill>
                  <a:schemeClr val="tx1"/>
                </a:solidFill>
                <a:latin typeface="+mn-lt"/>
              </a:rPr>
              <a:t>Presenter</a:t>
            </a:r>
            <a:r>
              <a:rPr lang="en-US" baseline="0" dirty="0" smtClean="0">
                <a:solidFill>
                  <a:schemeClr val="tx1"/>
                </a:solidFill>
              </a:rPr>
              <a:t> Name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92145" y="942058"/>
            <a:ext cx="4800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>
                <a:solidFill>
                  <a:schemeClr val="tx1"/>
                </a:solidFill>
                <a:latin typeface="+mn-lt"/>
              </a:rPr>
              <a:t>Presenter</a:t>
            </a:r>
            <a:r>
              <a:rPr lang="en-US" baseline="0" dirty="0" smtClean="0">
                <a:solidFill>
                  <a:schemeClr val="tx1"/>
                </a:solidFill>
              </a:rPr>
              <a:t> Name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92145" y="1677636"/>
            <a:ext cx="4800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chemeClr val="tx1"/>
                </a:solidFill>
                <a:latin typeface="+mn-lt"/>
              </a:rPr>
              <a:t>Email address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92145" y="3132778"/>
            <a:ext cx="48000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chemeClr val="tx1"/>
                </a:solidFill>
                <a:latin typeface="+mn-lt"/>
              </a:rPr>
              <a:t>Email address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0" name="Shape 74"/>
          <p:cNvSpPr/>
          <p:nvPr userDrawn="1"/>
        </p:nvSpPr>
        <p:spPr>
          <a:xfrm>
            <a:off x="476810" y="6429051"/>
            <a:ext cx="933191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19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www.ahihealth.org | 518.480.0111</a:t>
            </a:r>
          </a:p>
        </p:txBody>
      </p:sp>
    </p:spTree>
    <p:extLst>
      <p:ext uri="{BB962C8B-B14F-4D97-AF65-F5344CB8AC3E}">
        <p14:creationId xmlns:p14="http://schemas.microsoft.com/office/powerpoint/2010/main" val="3308860249"/>
      </p:ext>
    </p:extLst>
  </p:cSld>
  <p:clrMapOvr>
    <a:masterClrMapping/>
  </p:clrMapOvr>
  <p:transition advClick="0" advTm="5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5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90BAA-DED1-A94C-A445-2E259080F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9" r:id="rId3"/>
    <p:sldLayoutId id="2147483668" r:id="rId4"/>
    <p:sldLayoutId id="2147483656" r:id="rId5"/>
    <p:sldLayoutId id="2147483665" r:id="rId6"/>
  </p:sldLayoutIdLst>
  <p:transition advClick="0" advTm="50"/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6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6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6.png"/><Relationship Id="rId21" Type="http://schemas.openxmlformats.org/officeDocument/2006/relationships/image" Target="../media/image65.jpe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8.pn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19" Type="http://schemas.openxmlformats.org/officeDocument/2006/relationships/image" Target="../media/image63.jpeg"/><Relationship Id="rId4" Type="http://schemas.openxmlformats.org/officeDocument/2006/relationships/image" Target="../media/image7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68.jpeg"/><Relationship Id="rId18" Type="http://schemas.openxmlformats.org/officeDocument/2006/relationships/image" Target="../media/image73.png"/><Relationship Id="rId26" Type="http://schemas.openxmlformats.org/officeDocument/2006/relationships/image" Target="../media/image81.jpeg"/><Relationship Id="rId3" Type="http://schemas.openxmlformats.org/officeDocument/2006/relationships/image" Target="../media/image6.png"/><Relationship Id="rId21" Type="http://schemas.openxmlformats.org/officeDocument/2006/relationships/image" Target="../media/image76.jpeg"/><Relationship Id="rId7" Type="http://schemas.openxmlformats.org/officeDocument/2006/relationships/image" Target="../media/image56.jpeg"/><Relationship Id="rId12" Type="http://schemas.openxmlformats.org/officeDocument/2006/relationships/image" Target="../media/image67.jpg"/><Relationship Id="rId17" Type="http://schemas.openxmlformats.org/officeDocument/2006/relationships/image" Target="../media/image72.jpeg"/><Relationship Id="rId25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1.jp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64.jpeg"/><Relationship Id="rId24" Type="http://schemas.openxmlformats.org/officeDocument/2006/relationships/image" Target="../media/image79.jpeg"/><Relationship Id="rId5" Type="http://schemas.openxmlformats.org/officeDocument/2006/relationships/image" Target="../media/image8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28" Type="http://schemas.openxmlformats.org/officeDocument/2006/relationships/image" Target="../media/image83.jpg"/><Relationship Id="rId10" Type="http://schemas.openxmlformats.org/officeDocument/2006/relationships/image" Target="../media/image63.jpeg"/><Relationship Id="rId19" Type="http://schemas.openxmlformats.org/officeDocument/2006/relationships/image" Target="../media/image74.png"/><Relationship Id="rId4" Type="http://schemas.openxmlformats.org/officeDocument/2006/relationships/image" Target="../media/image7.png"/><Relationship Id="rId9" Type="http://schemas.openxmlformats.org/officeDocument/2006/relationships/image" Target="../media/image61.png"/><Relationship Id="rId14" Type="http://schemas.openxmlformats.org/officeDocument/2006/relationships/image" Target="../media/image69.gif"/><Relationship Id="rId22" Type="http://schemas.openxmlformats.org/officeDocument/2006/relationships/image" Target="../media/image77.jpg"/><Relationship Id="rId27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8.png"/><Relationship Id="rId10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asted-image.pdf"/>
          <p:cNvPicPr/>
          <p:nvPr/>
        </p:nvPicPr>
        <p:blipFill rotWithShape="1">
          <a:blip r:embed="rId3">
            <a:extLst/>
          </a:blip>
          <a:srcRect b="43987"/>
          <a:stretch/>
        </p:blipFill>
        <p:spPr>
          <a:xfrm>
            <a:off x="2194" y="1168400"/>
            <a:ext cx="12216120" cy="6021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2009" y="192522"/>
            <a:ext cx="6708059" cy="146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asted-image.pdf"/>
          <p:cNvPicPr/>
          <p:nvPr/>
        </p:nvPicPr>
        <p:blipFill>
          <a:blip r:embed="rId5">
            <a:extLst/>
          </a:blip>
          <a:srcRect t="74503"/>
          <a:stretch>
            <a:fillRect/>
          </a:stretch>
        </p:blipFill>
        <p:spPr>
          <a:xfrm>
            <a:off x="1466651" y="2158900"/>
            <a:ext cx="9258814" cy="53955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-26314" y="2227579"/>
            <a:ext cx="12244628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9F978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 dirty="0" smtClean="0">
                <a:solidFill>
                  <a:srgbClr val="9F9782"/>
                </a:solidFill>
                <a:latin typeface="Calibri"/>
                <a:cs typeface="Calibri"/>
              </a:rPr>
              <a:t>Welcome to AHI’s 8</a:t>
            </a:r>
            <a:r>
              <a:rPr lang="en-US" sz="4400" baseline="30000" dirty="0" smtClean="0">
                <a:solidFill>
                  <a:srgbClr val="9F9782"/>
                </a:solidFill>
                <a:latin typeface="Calibri"/>
                <a:cs typeface="Calibri"/>
              </a:rPr>
              <a:t>th</a:t>
            </a:r>
            <a:r>
              <a:rPr lang="en-US" sz="4400" dirty="0" smtClean="0">
                <a:solidFill>
                  <a:srgbClr val="9F9782"/>
                </a:solidFill>
                <a:latin typeface="Calibri"/>
                <a:cs typeface="Calibri"/>
              </a:rPr>
              <a:t> Annual Summit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4400" dirty="0">
              <a:latin typeface="Calibri"/>
              <a:cs typeface="Calibri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2A6EBB"/>
                </a:solidFill>
                <a:latin typeface="Calibri"/>
                <a:cs typeface="Calibri"/>
              </a:rPr>
              <a:t>Innovative Approaches to </a:t>
            </a:r>
            <a:br>
              <a:rPr lang="en-US" sz="3600" b="1" dirty="0" smtClean="0">
                <a:solidFill>
                  <a:srgbClr val="2A6EBB"/>
                </a:solidFill>
                <a:latin typeface="Calibri"/>
                <a:cs typeface="Calibri"/>
              </a:rPr>
            </a:br>
            <a:r>
              <a:rPr lang="en-US" sz="3600" b="1" dirty="0" smtClean="0">
                <a:solidFill>
                  <a:srgbClr val="2A6EBB"/>
                </a:solidFill>
                <a:latin typeface="Calibri"/>
                <a:cs typeface="Calibri"/>
              </a:rPr>
              <a:t>Rural Health Care</a:t>
            </a:r>
            <a:endParaRPr sz="3600" b="1" dirty="0">
              <a:solidFill>
                <a:srgbClr val="2A6EBB"/>
              </a:solidFill>
              <a:latin typeface="Calibri"/>
              <a:cs typeface="Calibri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2194" y="6412425"/>
            <a:ext cx="12216120" cy="777240"/>
          </a:xfrm>
          <a:prstGeom prst="rect">
            <a:avLst/>
          </a:prstGeom>
          <a:solidFill>
            <a:srgbClr val="6D963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" name="pasted-image.pdf"/>
          <p:cNvPicPr/>
          <p:nvPr/>
        </p:nvPicPr>
        <p:blipFill rotWithShape="1">
          <a:blip r:embed="rId6">
            <a:extLst/>
          </a:blip>
          <a:srcRect l="13913"/>
          <a:stretch/>
        </p:blipFill>
        <p:spPr>
          <a:xfrm>
            <a:off x="2194" y="3844245"/>
            <a:ext cx="2083737" cy="3034215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406823" y="5842682"/>
            <a:ext cx="160501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Neris SemiBold"/>
                <a:ea typeface="Neris SemiBold"/>
                <a:cs typeface="Neris SemiBold"/>
                <a:sym typeface="Neris SemiBold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chemeClr val="bg1"/>
                </a:solidFill>
                <a:latin typeface="Calibri"/>
                <a:cs typeface="Calibri"/>
              </a:rPr>
              <a:t>9.29.16</a:t>
            </a:r>
            <a:endParaRPr sz="2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0" name="pasted-image.pdf"/>
          <p:cNvPicPr/>
          <p:nvPr/>
        </p:nvPicPr>
        <p:blipFill rotWithShape="1">
          <a:blip r:embed="rId7">
            <a:extLst/>
          </a:blip>
          <a:srcRect r="10886"/>
          <a:stretch/>
        </p:blipFill>
        <p:spPr>
          <a:xfrm>
            <a:off x="10720192" y="3188028"/>
            <a:ext cx="1510454" cy="146407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54"/>
          <p:cNvSpPr/>
          <p:nvPr/>
        </p:nvSpPr>
        <p:spPr>
          <a:xfrm>
            <a:off x="-132726" y="1746468"/>
            <a:ext cx="1231299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9F9782"/>
                </a:solidFill>
                <a:latin typeface="Museo Sans"/>
                <a:ea typeface="Museo Sans"/>
                <a:cs typeface="Museo Sans"/>
                <a:sym typeface="Museo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dirty="0" smtClean="0">
                <a:solidFill>
                  <a:srgbClr val="A69F88"/>
                </a:solidFill>
                <a:latin typeface="Calibri"/>
                <a:cs typeface="Calibri"/>
              </a:rPr>
              <a:t>Lead</a:t>
            </a:r>
            <a:r>
              <a:rPr sz="1800" dirty="0" smtClean="0">
                <a:solidFill>
                  <a:srgbClr val="A69F88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A69F88"/>
                </a:solidFill>
                <a:latin typeface="Calibri"/>
                <a:cs typeface="Calibri"/>
              </a:rPr>
              <a:t>• </a:t>
            </a:r>
            <a:r>
              <a:rPr lang="en-US" sz="1800" dirty="0" smtClean="0">
                <a:solidFill>
                  <a:srgbClr val="A69F88"/>
                </a:solidFill>
                <a:latin typeface="Calibri"/>
                <a:cs typeface="Calibri"/>
              </a:rPr>
              <a:t>Empower</a:t>
            </a:r>
            <a:r>
              <a:rPr sz="1800" dirty="0" smtClean="0">
                <a:solidFill>
                  <a:srgbClr val="A69F88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A69F88"/>
                </a:solidFill>
                <a:latin typeface="Calibri"/>
                <a:cs typeface="Calibri"/>
              </a:rPr>
              <a:t>• </a:t>
            </a:r>
            <a:r>
              <a:rPr lang="en-US" sz="1800" dirty="0" smtClean="0">
                <a:solidFill>
                  <a:srgbClr val="A69F88"/>
                </a:solidFill>
                <a:latin typeface="Calibri"/>
                <a:cs typeface="Calibri"/>
              </a:rPr>
              <a:t>Innovate</a:t>
            </a:r>
            <a:endParaRPr sz="1800" dirty="0">
              <a:solidFill>
                <a:srgbClr val="A69F88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Networking</a:t>
            </a:r>
            <a:endParaRPr lang="en-US" dirty="0">
              <a:solidFill>
                <a:srgbClr val="2A6EB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85" y="2161827"/>
            <a:ext cx="3992880" cy="2971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8270" t="9092" r="17403" b="10294"/>
          <a:stretch/>
        </p:blipFill>
        <p:spPr>
          <a:xfrm>
            <a:off x="4495800" y="2255108"/>
            <a:ext cx="3200400" cy="267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5457" t="10848"/>
          <a:stretch/>
        </p:blipFill>
        <p:spPr>
          <a:xfrm>
            <a:off x="7909220" y="2255108"/>
            <a:ext cx="3935025" cy="286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Networking</a:t>
            </a:r>
            <a:endParaRPr lang="en-US" dirty="0">
              <a:solidFill>
                <a:srgbClr val="2A6EB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607" y="1269526"/>
            <a:ext cx="4671936" cy="369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4" y="2907223"/>
            <a:ext cx="4328160" cy="2885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9091"/>
          <a:stretch/>
        </p:blipFill>
        <p:spPr>
          <a:xfrm>
            <a:off x="7618663" y="3935865"/>
            <a:ext cx="3484880" cy="233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3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Networking</a:t>
            </a:r>
            <a:endParaRPr lang="en-US" dirty="0">
              <a:solidFill>
                <a:srgbClr val="2A6EB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797" y="1832140"/>
            <a:ext cx="5272427" cy="3029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2284" y="1224013"/>
            <a:ext cx="3704588" cy="2887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0224" y="3946829"/>
            <a:ext cx="3609145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755160" y="1322363"/>
            <a:ext cx="10664680" cy="4893929"/>
            <a:chOff x="755160" y="1322363"/>
            <a:chExt cx="10664680" cy="48939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49"/>
            <a:stretch/>
          </p:blipFill>
          <p:spPr>
            <a:xfrm>
              <a:off x="755160" y="3981720"/>
              <a:ext cx="5034236" cy="223457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3" b="18806"/>
            <a:stretch/>
          </p:blipFill>
          <p:spPr>
            <a:xfrm>
              <a:off x="8158480" y="4093573"/>
              <a:ext cx="3261360" cy="206394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611" y="4177791"/>
              <a:ext cx="2499881" cy="20385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60" y="1322363"/>
              <a:ext cx="10664680" cy="297861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Insightful Panel Discussions</a:t>
            </a:r>
            <a:endParaRPr lang="en-US" dirty="0">
              <a:solidFill>
                <a:srgbClr val="2A6E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3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Supportive Sponsors: Past</a:t>
            </a:r>
            <a:endParaRPr lang="en-US" dirty="0">
              <a:solidFill>
                <a:srgbClr val="2A6EB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095" y="1243742"/>
            <a:ext cx="2251044" cy="2377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6756"/>
          <a:stretch/>
        </p:blipFill>
        <p:spPr>
          <a:xfrm>
            <a:off x="717409" y="1410735"/>
            <a:ext cx="2267620" cy="2557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58" y="4053362"/>
            <a:ext cx="2057171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6095" y="3506250"/>
            <a:ext cx="2263371" cy="2377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68"/>
          <a:stretch/>
        </p:blipFill>
        <p:spPr>
          <a:xfrm>
            <a:off x="2997344" y="5076003"/>
            <a:ext cx="1465408" cy="747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424" y="2542940"/>
            <a:ext cx="2713736" cy="486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64" y="2518602"/>
            <a:ext cx="2416708" cy="435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70" y="1517065"/>
            <a:ext cx="2271508" cy="688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73" y="1465390"/>
            <a:ext cx="1520729" cy="725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48" y="4910400"/>
            <a:ext cx="2060986" cy="862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168" y="4138593"/>
            <a:ext cx="1670966" cy="7220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63" y="4171123"/>
            <a:ext cx="2222310" cy="6064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83" y="5134701"/>
            <a:ext cx="2000733" cy="5801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75" y="3193356"/>
            <a:ext cx="2057037" cy="7023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34" y="3347699"/>
            <a:ext cx="2097235" cy="4896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124" y="1424737"/>
            <a:ext cx="1859280" cy="86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Supportive Sponsors: Present</a:t>
            </a:r>
            <a:endParaRPr lang="en-US" dirty="0">
              <a:solidFill>
                <a:srgbClr val="2A6EB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68"/>
          <a:stretch/>
        </p:blipFill>
        <p:spPr>
          <a:xfrm>
            <a:off x="1059871" y="2235304"/>
            <a:ext cx="1760815" cy="89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28" y="5648605"/>
            <a:ext cx="2416708" cy="435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482" y="5761638"/>
            <a:ext cx="1377168" cy="595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312" y="3846545"/>
            <a:ext cx="2222310" cy="6064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85" y="5543842"/>
            <a:ext cx="2057037" cy="7023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52" y="5056768"/>
            <a:ext cx="2097235" cy="4896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65" y="3840944"/>
            <a:ext cx="2642235" cy="4011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029" y="3056117"/>
            <a:ext cx="1423390" cy="5150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606" y="1269381"/>
            <a:ext cx="1221740" cy="10242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06" y="4445338"/>
            <a:ext cx="1575352" cy="8627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482" y="3611500"/>
            <a:ext cx="1190484" cy="11904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37" y="3024561"/>
            <a:ext cx="2969260" cy="4584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72337" y="1375826"/>
            <a:ext cx="2274005" cy="6889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59540" y="2210390"/>
            <a:ext cx="1299597" cy="6210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013" y="4645590"/>
            <a:ext cx="2676144" cy="7254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28" y="3235155"/>
            <a:ext cx="1550640" cy="7718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13" y="2660164"/>
            <a:ext cx="2657475" cy="8953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41" y="2752726"/>
            <a:ext cx="885794" cy="77907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7557"/>
            <a:ext cx="2723896" cy="48856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91254" y="2110542"/>
            <a:ext cx="1859441" cy="85961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31" y="1392777"/>
            <a:ext cx="2056073" cy="52837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7" y="4423031"/>
            <a:ext cx="3109361" cy="37895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" y="5279514"/>
            <a:ext cx="1914861" cy="6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6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87"/>
            <a:ext cx="12186960" cy="6870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755" y="116048"/>
            <a:ext cx="3758325" cy="22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" y="1594812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2A6EBB"/>
                </a:solidFill>
                <a:latin typeface="+mn-lt"/>
              </a:rPr>
              <a:t>A tradition of learning, </a:t>
            </a:r>
          </a:p>
          <a:p>
            <a:pPr algn="ctr"/>
            <a:r>
              <a:rPr lang="en-US" sz="4000" dirty="0" smtClean="0">
                <a:solidFill>
                  <a:srgbClr val="2A6EBB"/>
                </a:solidFill>
                <a:latin typeface="+mn-lt"/>
              </a:rPr>
              <a:t>sharing, and networking!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r="17194" b="25885"/>
          <a:stretch/>
        </p:blipFill>
        <p:spPr>
          <a:xfrm>
            <a:off x="4498679" y="3314660"/>
            <a:ext cx="319464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82" y="3314660"/>
            <a:ext cx="314414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770" y="3314660"/>
            <a:ext cx="285644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6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19" y="2051172"/>
            <a:ext cx="3124126" cy="3554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t="1410" r="19369" b="16435"/>
          <a:stretch/>
        </p:blipFill>
        <p:spPr>
          <a:xfrm>
            <a:off x="4240606" y="2051172"/>
            <a:ext cx="3693710" cy="3556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r="16604"/>
          <a:stretch/>
        </p:blipFill>
        <p:spPr>
          <a:xfrm>
            <a:off x="8069795" y="2051172"/>
            <a:ext cx="3512605" cy="3556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Inspirational Keynotes</a:t>
            </a:r>
            <a:endParaRPr lang="en-US" dirty="0">
              <a:solidFill>
                <a:srgbClr val="2A6E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r="5683"/>
          <a:stretch/>
        </p:blipFill>
        <p:spPr>
          <a:xfrm>
            <a:off x="5752496" y="1440779"/>
            <a:ext cx="2691710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r="17283"/>
          <a:stretch/>
        </p:blipFill>
        <p:spPr>
          <a:xfrm>
            <a:off x="1087796" y="1440779"/>
            <a:ext cx="2314521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402" y="1440779"/>
            <a:ext cx="2256858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59" y="1440779"/>
            <a:ext cx="1597495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06" y="3970499"/>
            <a:ext cx="3069124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/>
          <a:stretch/>
        </p:blipFill>
        <p:spPr>
          <a:xfrm>
            <a:off x="1087797" y="3970499"/>
            <a:ext cx="3061183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/>
          <a:stretch/>
        </p:blipFill>
        <p:spPr>
          <a:xfrm>
            <a:off x="8043020" y="3970499"/>
            <a:ext cx="2936240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Powerful Presentations</a:t>
            </a:r>
            <a:endParaRPr lang="en-US" dirty="0">
              <a:solidFill>
                <a:srgbClr val="2A6E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6" t="21248" r="12139" b="21808"/>
          <a:stretch/>
        </p:blipFill>
        <p:spPr>
          <a:xfrm>
            <a:off x="2189399" y="1451850"/>
            <a:ext cx="3791143" cy="296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Networking</a:t>
            </a:r>
            <a:endParaRPr lang="en-US" dirty="0">
              <a:solidFill>
                <a:srgbClr val="2A6EB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4180" y="1330660"/>
            <a:ext cx="4634002" cy="3402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7915" r="1868"/>
          <a:stretch/>
        </p:blipFill>
        <p:spPr>
          <a:xfrm>
            <a:off x="4713711" y="3712932"/>
            <a:ext cx="3530159" cy="300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Networking</a:t>
            </a:r>
            <a:endParaRPr lang="en-US" dirty="0">
              <a:solidFill>
                <a:srgbClr val="2A6EB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06" y="1830448"/>
            <a:ext cx="4444369" cy="3767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108">
            <a:off x="4247715" y="1701672"/>
            <a:ext cx="4163929" cy="3359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2367" y="1793869"/>
            <a:ext cx="4261473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Networking</a:t>
            </a:r>
            <a:endParaRPr lang="en-US" dirty="0">
              <a:solidFill>
                <a:srgbClr val="2A6EB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239" y="2430132"/>
            <a:ext cx="4153213" cy="3097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8597" y="3193263"/>
            <a:ext cx="4061243" cy="3200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821" y="1072396"/>
            <a:ext cx="4372623" cy="41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279" y="6621898"/>
            <a:ext cx="9336593" cy="5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350" y="6393478"/>
            <a:ext cx="1137289" cy="39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6" y="85700"/>
            <a:ext cx="857181" cy="919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817">
            <a:off x="7737645" y="2908001"/>
            <a:ext cx="365495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/>
          <a:stretch/>
        </p:blipFill>
        <p:spPr>
          <a:xfrm rot="21025092">
            <a:off x="863734" y="2908003"/>
            <a:ext cx="340928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13" y="1536401"/>
            <a:ext cx="3924128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0437"/>
          </a:xfrm>
        </p:spPr>
        <p:txBody>
          <a:bodyPr/>
          <a:lstStyle/>
          <a:p>
            <a:r>
              <a:rPr lang="en-US" dirty="0" smtClean="0">
                <a:solidFill>
                  <a:srgbClr val="2A6EBB"/>
                </a:solidFill>
              </a:rPr>
              <a:t>Networking</a:t>
            </a:r>
            <a:endParaRPr lang="en-US" dirty="0">
              <a:solidFill>
                <a:srgbClr val="2A6E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32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900" b="0" i="0" u="none" strike="noStrike" cap="none" spc="0" normalizeH="0" baseline="0">
            <a:ln>
              <a:noFill/>
            </a:ln>
            <a:solidFill>
              <a:srgbClr val="0075BB"/>
            </a:solidFill>
            <a:effectLst/>
            <a:uFillTx/>
            <a:latin typeface="Neris Light"/>
            <a:ea typeface="Neris Light"/>
            <a:cs typeface="Neris Light"/>
            <a:sym typeface="Neri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1589</TotalTime>
  <Words>46</Words>
  <Application>Microsoft Office PowerPoint</Application>
  <PresentationFormat>Widescreen</PresentationFormat>
  <Paragraphs>19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Helvetica Neue</vt:lpstr>
      <vt:lpstr>Museo Sans</vt:lpstr>
      <vt:lpstr>Neris Light</vt:lpstr>
      <vt:lpstr>Neris SemiBold</vt:lpstr>
      <vt:lpstr>Custom Design</vt:lpstr>
      <vt:lpstr>PowerPoint Presentation</vt:lpstr>
      <vt:lpstr>PowerPoint Presentation</vt:lpstr>
      <vt:lpstr>PowerPoint Presentation</vt:lpstr>
      <vt:lpstr>Inspirational Keynotes</vt:lpstr>
      <vt:lpstr>Powerful Presentations</vt:lpstr>
      <vt:lpstr>Networking</vt:lpstr>
      <vt:lpstr>Networking</vt:lpstr>
      <vt:lpstr>Networking</vt:lpstr>
      <vt:lpstr>Networking</vt:lpstr>
      <vt:lpstr>Networking</vt:lpstr>
      <vt:lpstr>Networking</vt:lpstr>
      <vt:lpstr>Networking</vt:lpstr>
      <vt:lpstr>Insightful Panel Discussions</vt:lpstr>
      <vt:lpstr>Supportive Sponsors: Past</vt:lpstr>
      <vt:lpstr>Supportive Sponsors: Present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Kahn, Phil</cp:lastModifiedBy>
  <cp:revision>327</cp:revision>
  <dcterms:modified xsi:type="dcterms:W3CDTF">2016-09-20T18:42:29Z</dcterms:modified>
</cp:coreProperties>
</file>